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50399950" cy="3239928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CB"/>
    <a:srgbClr val="182B6D"/>
    <a:srgbClr val="AD172B"/>
    <a:srgbClr val="5AB3E8"/>
    <a:srgbClr val="002269"/>
    <a:srgbClr val="80BD01"/>
    <a:srgbClr val="FFD204"/>
    <a:srgbClr val="133C8B"/>
    <a:srgbClr val="005995"/>
    <a:srgbClr val="72C4E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8" d="100"/>
          <a:sy n="18" d="100"/>
        </p:scale>
        <p:origin x="1206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033874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-2" y="1"/>
            <a:ext cx="50399952" cy="6522720"/>
          </a:xfrm>
          <a:prstGeom prst="rect">
            <a:avLst/>
          </a:prstGeom>
          <a:solidFill>
            <a:srgbClr val="182B6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4" name="Rectangle 3"/>
          <p:cNvSpPr/>
          <p:nvPr userDrawn="1"/>
        </p:nvSpPr>
        <p:spPr>
          <a:xfrm>
            <a:off x="-2" y="1257299"/>
            <a:ext cx="4368802" cy="526542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" name="Oval 1"/>
          <p:cNvSpPr/>
          <p:nvPr userDrawn="1"/>
        </p:nvSpPr>
        <p:spPr>
          <a:xfrm>
            <a:off x="-1" y="1257300"/>
            <a:ext cx="8648701" cy="6762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68900"/>
            <a:ext cx="8121604" cy="5185222"/>
          </a:xfrm>
          <a:prstGeom prst="rect">
            <a:avLst/>
          </a:prstGeom>
          <a:effectLst/>
        </p:spPr>
      </p:pic>
      <p:sp>
        <p:nvSpPr>
          <p:cNvPr id="6" name="TextBox 5"/>
          <p:cNvSpPr txBox="1"/>
          <p:nvPr userDrawn="1"/>
        </p:nvSpPr>
        <p:spPr>
          <a:xfrm>
            <a:off x="-1" y="2"/>
            <a:ext cx="8648701" cy="1257298"/>
          </a:xfrm>
          <a:prstGeom prst="rect">
            <a:avLst/>
          </a:prstGeom>
          <a:solidFill>
            <a:srgbClr val="0080CB"/>
          </a:solidFill>
          <a:ln w="38100">
            <a:noFill/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en-CA" sz="4000" dirty="0">
                <a:solidFill>
                  <a:schemeClr val="bg1"/>
                </a:solidFill>
              </a:rPr>
              <a:t>Add your Poster Number</a:t>
            </a:r>
          </a:p>
        </p:txBody>
      </p:sp>
    </p:spTree>
    <p:extLst>
      <p:ext uri="{BB962C8B-B14F-4D97-AF65-F5344CB8AC3E}">
        <p14:creationId xmlns:p14="http://schemas.microsoft.com/office/powerpoint/2010/main" val="33747061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3780038" rtl="0" eaLnBrk="1" latinLnBrk="0" hangingPunct="1">
        <a:lnSpc>
          <a:spcPct val="90000"/>
        </a:lnSpc>
        <a:spcBef>
          <a:spcPct val="0"/>
        </a:spcBef>
        <a:buNone/>
        <a:defRPr sz="1818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45010" indent="-945010" algn="l" defTabSz="3780038" rtl="0" eaLnBrk="1" latinLnBrk="0" hangingPunct="1">
        <a:lnSpc>
          <a:spcPct val="90000"/>
        </a:lnSpc>
        <a:spcBef>
          <a:spcPts val="4134"/>
        </a:spcBef>
        <a:buFont typeface="Arial" panose="020B0604020202020204" pitchFamily="34" charset="0"/>
        <a:buChar char="•"/>
        <a:defRPr sz="11575" kern="1200">
          <a:solidFill>
            <a:schemeClr val="tx1"/>
          </a:solidFill>
          <a:latin typeface="+mn-lt"/>
          <a:ea typeface="+mn-ea"/>
          <a:cs typeface="+mn-cs"/>
        </a:defRPr>
      </a:lvl1pPr>
      <a:lvl2pPr marL="2835029" indent="-945010" algn="l" defTabSz="3780038" rtl="0" eaLnBrk="1" latinLnBrk="0" hangingPunct="1">
        <a:lnSpc>
          <a:spcPct val="90000"/>
        </a:lnSpc>
        <a:spcBef>
          <a:spcPts val="2067"/>
        </a:spcBef>
        <a:buFont typeface="Arial" panose="020B0604020202020204" pitchFamily="34" charset="0"/>
        <a:buChar char="•"/>
        <a:defRPr sz="9921" kern="1200">
          <a:solidFill>
            <a:schemeClr val="tx1"/>
          </a:solidFill>
          <a:latin typeface="+mn-lt"/>
          <a:ea typeface="+mn-ea"/>
          <a:cs typeface="+mn-cs"/>
        </a:defRPr>
      </a:lvl2pPr>
      <a:lvl3pPr marL="4725048" indent="-945010" algn="l" defTabSz="3780038" rtl="0" eaLnBrk="1" latinLnBrk="0" hangingPunct="1">
        <a:lnSpc>
          <a:spcPct val="90000"/>
        </a:lnSpc>
        <a:spcBef>
          <a:spcPts val="2067"/>
        </a:spcBef>
        <a:buFont typeface="Arial" panose="020B0604020202020204" pitchFamily="34" charset="0"/>
        <a:buChar char="•"/>
        <a:defRPr sz="8268" kern="1200">
          <a:solidFill>
            <a:schemeClr val="tx1"/>
          </a:solidFill>
          <a:latin typeface="+mn-lt"/>
          <a:ea typeface="+mn-ea"/>
          <a:cs typeface="+mn-cs"/>
        </a:defRPr>
      </a:lvl3pPr>
      <a:lvl4pPr marL="6615067" indent="-945010" algn="l" defTabSz="3780038" rtl="0" eaLnBrk="1" latinLnBrk="0" hangingPunct="1">
        <a:lnSpc>
          <a:spcPct val="90000"/>
        </a:lnSpc>
        <a:spcBef>
          <a:spcPts val="2067"/>
        </a:spcBef>
        <a:buFont typeface="Arial" panose="020B0604020202020204" pitchFamily="34" charset="0"/>
        <a:buChar char="•"/>
        <a:defRPr sz="7441" kern="1200">
          <a:solidFill>
            <a:schemeClr val="tx1"/>
          </a:solidFill>
          <a:latin typeface="+mn-lt"/>
          <a:ea typeface="+mn-ea"/>
          <a:cs typeface="+mn-cs"/>
        </a:defRPr>
      </a:lvl4pPr>
      <a:lvl5pPr marL="8505086" indent="-945010" algn="l" defTabSz="3780038" rtl="0" eaLnBrk="1" latinLnBrk="0" hangingPunct="1">
        <a:lnSpc>
          <a:spcPct val="90000"/>
        </a:lnSpc>
        <a:spcBef>
          <a:spcPts val="2067"/>
        </a:spcBef>
        <a:buFont typeface="Arial" panose="020B0604020202020204" pitchFamily="34" charset="0"/>
        <a:buChar char="•"/>
        <a:defRPr sz="7441" kern="1200">
          <a:solidFill>
            <a:schemeClr val="tx1"/>
          </a:solidFill>
          <a:latin typeface="+mn-lt"/>
          <a:ea typeface="+mn-ea"/>
          <a:cs typeface="+mn-cs"/>
        </a:defRPr>
      </a:lvl5pPr>
      <a:lvl6pPr marL="10395105" indent="-945010" algn="l" defTabSz="3780038" rtl="0" eaLnBrk="1" latinLnBrk="0" hangingPunct="1">
        <a:lnSpc>
          <a:spcPct val="90000"/>
        </a:lnSpc>
        <a:spcBef>
          <a:spcPts val="2067"/>
        </a:spcBef>
        <a:buFont typeface="Arial" panose="020B0604020202020204" pitchFamily="34" charset="0"/>
        <a:buChar char="•"/>
        <a:defRPr sz="7441" kern="1200">
          <a:solidFill>
            <a:schemeClr val="tx1"/>
          </a:solidFill>
          <a:latin typeface="+mn-lt"/>
          <a:ea typeface="+mn-ea"/>
          <a:cs typeface="+mn-cs"/>
        </a:defRPr>
      </a:lvl6pPr>
      <a:lvl7pPr marL="12285124" indent="-945010" algn="l" defTabSz="3780038" rtl="0" eaLnBrk="1" latinLnBrk="0" hangingPunct="1">
        <a:lnSpc>
          <a:spcPct val="90000"/>
        </a:lnSpc>
        <a:spcBef>
          <a:spcPts val="2067"/>
        </a:spcBef>
        <a:buFont typeface="Arial" panose="020B0604020202020204" pitchFamily="34" charset="0"/>
        <a:buChar char="•"/>
        <a:defRPr sz="7441" kern="1200">
          <a:solidFill>
            <a:schemeClr val="tx1"/>
          </a:solidFill>
          <a:latin typeface="+mn-lt"/>
          <a:ea typeface="+mn-ea"/>
          <a:cs typeface="+mn-cs"/>
        </a:defRPr>
      </a:lvl7pPr>
      <a:lvl8pPr marL="14175143" indent="-945010" algn="l" defTabSz="3780038" rtl="0" eaLnBrk="1" latinLnBrk="0" hangingPunct="1">
        <a:lnSpc>
          <a:spcPct val="90000"/>
        </a:lnSpc>
        <a:spcBef>
          <a:spcPts val="2067"/>
        </a:spcBef>
        <a:buFont typeface="Arial" panose="020B0604020202020204" pitchFamily="34" charset="0"/>
        <a:buChar char="•"/>
        <a:defRPr sz="7441" kern="1200">
          <a:solidFill>
            <a:schemeClr val="tx1"/>
          </a:solidFill>
          <a:latin typeface="+mn-lt"/>
          <a:ea typeface="+mn-ea"/>
          <a:cs typeface="+mn-cs"/>
        </a:defRPr>
      </a:lvl8pPr>
      <a:lvl9pPr marL="16065162" indent="-945010" algn="l" defTabSz="3780038" rtl="0" eaLnBrk="1" latinLnBrk="0" hangingPunct="1">
        <a:lnSpc>
          <a:spcPct val="90000"/>
        </a:lnSpc>
        <a:spcBef>
          <a:spcPts val="2067"/>
        </a:spcBef>
        <a:buFont typeface="Arial" panose="020B0604020202020204" pitchFamily="34" charset="0"/>
        <a:buChar char="•"/>
        <a:defRPr sz="744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780038" rtl="0" eaLnBrk="1" latinLnBrk="0" hangingPunct="1">
        <a:defRPr sz="7441" kern="1200">
          <a:solidFill>
            <a:schemeClr val="tx1"/>
          </a:solidFill>
          <a:latin typeface="+mn-lt"/>
          <a:ea typeface="+mn-ea"/>
          <a:cs typeface="+mn-cs"/>
        </a:defRPr>
      </a:lvl1pPr>
      <a:lvl2pPr marL="1890019" algn="l" defTabSz="3780038" rtl="0" eaLnBrk="1" latinLnBrk="0" hangingPunct="1">
        <a:defRPr sz="7441" kern="1200">
          <a:solidFill>
            <a:schemeClr val="tx1"/>
          </a:solidFill>
          <a:latin typeface="+mn-lt"/>
          <a:ea typeface="+mn-ea"/>
          <a:cs typeface="+mn-cs"/>
        </a:defRPr>
      </a:lvl2pPr>
      <a:lvl3pPr marL="3780038" algn="l" defTabSz="3780038" rtl="0" eaLnBrk="1" latinLnBrk="0" hangingPunct="1">
        <a:defRPr sz="7441" kern="1200">
          <a:solidFill>
            <a:schemeClr val="tx1"/>
          </a:solidFill>
          <a:latin typeface="+mn-lt"/>
          <a:ea typeface="+mn-ea"/>
          <a:cs typeface="+mn-cs"/>
        </a:defRPr>
      </a:lvl3pPr>
      <a:lvl4pPr marL="5670057" algn="l" defTabSz="3780038" rtl="0" eaLnBrk="1" latinLnBrk="0" hangingPunct="1">
        <a:defRPr sz="7441" kern="1200">
          <a:solidFill>
            <a:schemeClr val="tx1"/>
          </a:solidFill>
          <a:latin typeface="+mn-lt"/>
          <a:ea typeface="+mn-ea"/>
          <a:cs typeface="+mn-cs"/>
        </a:defRPr>
      </a:lvl4pPr>
      <a:lvl5pPr marL="7560076" algn="l" defTabSz="3780038" rtl="0" eaLnBrk="1" latinLnBrk="0" hangingPunct="1">
        <a:defRPr sz="7441" kern="1200">
          <a:solidFill>
            <a:schemeClr val="tx1"/>
          </a:solidFill>
          <a:latin typeface="+mn-lt"/>
          <a:ea typeface="+mn-ea"/>
          <a:cs typeface="+mn-cs"/>
        </a:defRPr>
      </a:lvl5pPr>
      <a:lvl6pPr marL="9450095" algn="l" defTabSz="3780038" rtl="0" eaLnBrk="1" latinLnBrk="0" hangingPunct="1">
        <a:defRPr sz="7441" kern="1200">
          <a:solidFill>
            <a:schemeClr val="tx1"/>
          </a:solidFill>
          <a:latin typeface="+mn-lt"/>
          <a:ea typeface="+mn-ea"/>
          <a:cs typeface="+mn-cs"/>
        </a:defRPr>
      </a:lvl6pPr>
      <a:lvl7pPr marL="11340114" algn="l" defTabSz="3780038" rtl="0" eaLnBrk="1" latinLnBrk="0" hangingPunct="1">
        <a:defRPr sz="7441" kern="1200">
          <a:solidFill>
            <a:schemeClr val="tx1"/>
          </a:solidFill>
          <a:latin typeface="+mn-lt"/>
          <a:ea typeface="+mn-ea"/>
          <a:cs typeface="+mn-cs"/>
        </a:defRPr>
      </a:lvl7pPr>
      <a:lvl8pPr marL="13230134" algn="l" defTabSz="3780038" rtl="0" eaLnBrk="1" latinLnBrk="0" hangingPunct="1">
        <a:defRPr sz="7441" kern="1200">
          <a:solidFill>
            <a:schemeClr val="tx1"/>
          </a:solidFill>
          <a:latin typeface="+mn-lt"/>
          <a:ea typeface="+mn-ea"/>
          <a:cs typeface="+mn-cs"/>
        </a:defRPr>
      </a:lvl8pPr>
      <a:lvl9pPr marL="15120153" algn="l" defTabSz="3780038" rtl="0" eaLnBrk="1" latinLnBrk="0" hangingPunct="1">
        <a:defRPr sz="744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ext Box 2"/>
          <p:cNvSpPr txBox="1">
            <a:spLocks noChangeArrowheads="1"/>
          </p:cNvSpPr>
          <p:nvPr/>
        </p:nvSpPr>
        <p:spPr bwMode="auto">
          <a:xfrm>
            <a:off x="11225931" y="-22551"/>
            <a:ext cx="29218684" cy="32460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tx1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637485" tIns="637485" rIns="637485" bIns="637485"/>
          <a:lstStyle>
            <a:lvl1pPr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GB" sz="1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 o s t e r   t </a:t>
            </a:r>
            <a:r>
              <a:rPr lang="en-GB" sz="132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GB" sz="1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 l e   g o e s   h e r e </a:t>
            </a:r>
            <a:br>
              <a:rPr lang="en-GB" sz="1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AU" sz="13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356066" y="6952568"/>
            <a:ext cx="10004823" cy="6170768"/>
          </a:xfrm>
          <a:prstGeom prst="rect">
            <a:avLst/>
          </a:prstGeom>
          <a:solidFill>
            <a:schemeClr val="bg1"/>
          </a:solidFill>
          <a:ln w="25400">
            <a:solidFill>
              <a:srgbClr val="0080CB"/>
            </a:solidFill>
          </a:ln>
          <a:effectLst/>
          <a:extLst/>
        </p:spPr>
        <p:txBody>
          <a:bodyPr lIns="375509" tIns="375509" rIns="375509" bIns="375509"/>
          <a:lstStyle/>
          <a:p>
            <a:pPr defTabSz="952097" eaLnBrk="0" hangingPunct="0">
              <a:spcBef>
                <a:spcPct val="50000"/>
              </a:spcBef>
            </a:pPr>
            <a:r>
              <a:rPr lang="en-US" sz="5500" b="1" cap="all" dirty="0">
                <a:solidFill>
                  <a:srgbClr val="0080C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Introduction</a:t>
            </a:r>
          </a:p>
          <a:p>
            <a:pPr defTabSz="952097" eaLnBrk="0" hangingPunct="0">
              <a:spcBef>
                <a:spcPct val="50000"/>
              </a:spcBef>
            </a:pPr>
            <a:r>
              <a:rPr lang="en-AU" sz="2800" dirty="0">
                <a:solidFill>
                  <a:srgbClr val="182B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 may edit the size of the font, the sections distribution and the colour scheme if wanted. All modifications concerning the background/title display are to be done at a Master Slide level.</a:t>
            </a:r>
          </a:p>
          <a:p>
            <a:pPr defTabSz="952097"/>
            <a:endParaRPr lang="en-AU" sz="3000" dirty="0">
              <a:solidFill>
                <a:srgbClr val="133C8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37432763" y="6952568"/>
            <a:ext cx="12611120" cy="10473112"/>
          </a:xfrm>
          <a:prstGeom prst="rect">
            <a:avLst/>
          </a:prstGeom>
          <a:solidFill>
            <a:schemeClr val="bg1"/>
          </a:solidFill>
          <a:ln w="25400">
            <a:solidFill>
              <a:srgbClr val="0080CB"/>
            </a:solidFill>
            <a:miter lim="800000"/>
            <a:headEnd/>
            <a:tailEnd/>
          </a:ln>
          <a:effectLst/>
          <a:extLst/>
        </p:spPr>
        <p:txBody>
          <a:bodyPr lIns="375509" tIns="375509" rIns="375509" bIns="375509"/>
          <a:lstStyle/>
          <a:p>
            <a:pPr defTabSz="952097" eaLnBrk="0" hangingPunct="0">
              <a:spcBef>
                <a:spcPct val="50000"/>
              </a:spcBef>
            </a:pPr>
            <a:r>
              <a:rPr lang="en-US" sz="5500" b="1" cap="all" dirty="0">
                <a:solidFill>
                  <a:srgbClr val="0080C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Conclusions</a:t>
            </a:r>
          </a:p>
          <a:p>
            <a:pPr defTabSz="952097">
              <a:spcBef>
                <a:spcPct val="50000"/>
              </a:spcBef>
            </a:pPr>
            <a:r>
              <a:rPr lang="en-CA" sz="3000" dirty="0">
                <a:solidFill>
                  <a:srgbClr val="182B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Highlight this text and replace with your own text. </a:t>
            </a:r>
          </a:p>
          <a:p>
            <a:pPr defTabSz="952097"/>
            <a:endParaRPr lang="en-US" sz="3993" b="1" dirty="0">
              <a:solidFill>
                <a:srgbClr val="133C8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952097"/>
            <a:endParaRPr lang="en-US" sz="3993" b="1" dirty="0">
              <a:solidFill>
                <a:srgbClr val="133C8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0656377" y="6952568"/>
            <a:ext cx="26187866" cy="24868551"/>
          </a:xfrm>
          <a:prstGeom prst="rect">
            <a:avLst/>
          </a:prstGeom>
          <a:solidFill>
            <a:schemeClr val="bg1"/>
          </a:solidFill>
          <a:ln w="25400">
            <a:solidFill>
              <a:srgbClr val="0080CB"/>
            </a:solidFill>
            <a:miter lim="800000"/>
            <a:headEnd/>
            <a:tailEnd/>
          </a:ln>
          <a:effectLst/>
          <a:extLst/>
        </p:spPr>
        <p:txBody>
          <a:bodyPr lIns="375509" tIns="375509" rIns="375509" bIns="375509" numCol="1" spcCol="720685"/>
          <a:lstStyle/>
          <a:p>
            <a:pPr defTabSz="952097" eaLnBrk="0" hangingPunct="0">
              <a:spcBef>
                <a:spcPct val="50000"/>
              </a:spcBef>
            </a:pPr>
            <a:r>
              <a:rPr lang="en-US" sz="5500" b="1" cap="all" dirty="0">
                <a:solidFill>
                  <a:srgbClr val="0080C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Results</a:t>
            </a:r>
            <a:endParaRPr lang="en-AU" sz="1600" dirty="0">
              <a:solidFill>
                <a:srgbClr val="0080C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356065" y="21728020"/>
            <a:ext cx="10004824" cy="10093099"/>
          </a:xfrm>
          <a:prstGeom prst="rect">
            <a:avLst/>
          </a:prstGeom>
          <a:solidFill>
            <a:schemeClr val="bg1"/>
          </a:solidFill>
          <a:ln w="25400">
            <a:solidFill>
              <a:srgbClr val="0080CB"/>
            </a:solidFill>
          </a:ln>
          <a:effectLst/>
          <a:extLst/>
        </p:spPr>
        <p:txBody>
          <a:bodyPr lIns="375509" tIns="375509" rIns="375509" bIns="375509"/>
          <a:lstStyle/>
          <a:p>
            <a:pPr marL="398972" indent="-398972" defTabSz="952097" eaLnBrk="0" hangingPunct="0">
              <a:spcBef>
                <a:spcPct val="50000"/>
              </a:spcBef>
            </a:pPr>
            <a:r>
              <a:rPr lang="en-US" sz="5500" b="1" cap="all" dirty="0">
                <a:solidFill>
                  <a:srgbClr val="182B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Method</a:t>
            </a:r>
          </a:p>
          <a:p>
            <a:pPr marL="398972" indent="-398972" defTabSz="952097" eaLnBrk="0" hangingPunct="0">
              <a:buSzPct val="60000"/>
            </a:pPr>
            <a:r>
              <a:rPr lang="en-AU" sz="2800" dirty="0">
                <a:solidFill>
                  <a:srgbClr val="182B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Tips for making a successful poster:</a:t>
            </a:r>
          </a:p>
          <a:p>
            <a:pPr marL="691998" indent="-691998" defTabSz="952097" eaLnBrk="0" hangingPunct="0">
              <a:buFont typeface="Arial"/>
              <a:buChar char="•"/>
            </a:pPr>
            <a:r>
              <a:rPr lang="en-AU" sz="2800" dirty="0">
                <a:solidFill>
                  <a:srgbClr val="182B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Re-write your paper into poster format i.e.. simplify everything, avoid data overkill. </a:t>
            </a:r>
          </a:p>
          <a:p>
            <a:pPr marL="691998" indent="-691998" defTabSz="952097" eaLnBrk="0" hangingPunct="0">
              <a:buFont typeface="Arial"/>
              <a:buChar char="•"/>
            </a:pPr>
            <a:r>
              <a:rPr lang="en-AU" sz="2800" dirty="0">
                <a:solidFill>
                  <a:srgbClr val="182B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Headings of more than 6 words should be in upper and lower case, not all capitals. Simplify the titles.</a:t>
            </a:r>
          </a:p>
          <a:p>
            <a:pPr marL="691998" indent="-691998" defTabSz="952097" eaLnBrk="0" hangingPunct="0">
              <a:buFont typeface="Arial"/>
              <a:buChar char="•"/>
            </a:pPr>
            <a:r>
              <a:rPr lang="en-AU" sz="2800" dirty="0">
                <a:solidFill>
                  <a:srgbClr val="182B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 not to write whole sentences in capitals or underline to stress your point, use </a:t>
            </a:r>
            <a:r>
              <a:rPr lang="en-AU" sz="2800" b="1" dirty="0">
                <a:solidFill>
                  <a:srgbClr val="182B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bold</a:t>
            </a:r>
            <a:r>
              <a:rPr lang="en-AU" sz="2800" dirty="0">
                <a:solidFill>
                  <a:srgbClr val="182B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characters instead.</a:t>
            </a:r>
          </a:p>
          <a:p>
            <a:pPr marL="691998" indent="-691998" defTabSz="952097" eaLnBrk="0" hangingPunct="0">
              <a:buFont typeface="Arial"/>
              <a:buChar char="•"/>
            </a:pPr>
            <a:r>
              <a:rPr lang="en-AU" sz="2800" dirty="0">
                <a:solidFill>
                  <a:srgbClr val="182B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When laying out your poster, leave white space around your text. Don</a:t>
            </a:r>
            <a:r>
              <a:rPr lang="ja-JP" altLang="en-AU" sz="2800" dirty="0">
                <a:solidFill>
                  <a:srgbClr val="182B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’</a:t>
            </a:r>
            <a:r>
              <a:rPr lang="en-AU" sz="2800" dirty="0">
                <a:solidFill>
                  <a:srgbClr val="182B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 overcrowd your poster.</a:t>
            </a:r>
          </a:p>
          <a:p>
            <a:pPr marL="691998" indent="-691998" defTabSz="952097" eaLnBrk="0" hangingPunct="0">
              <a:buFont typeface="Arial"/>
              <a:buChar char="•"/>
            </a:pPr>
            <a:r>
              <a:rPr lang="en-AU" sz="2800" dirty="0">
                <a:solidFill>
                  <a:srgbClr val="182B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Spell check and get someone else to proof-read.</a:t>
            </a:r>
            <a:endParaRPr lang="en-US" sz="2800" dirty="0">
              <a:solidFill>
                <a:srgbClr val="182B6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9"/>
          <p:cNvSpPr>
            <a:spLocks noChangeArrowheads="1"/>
          </p:cNvSpPr>
          <p:nvPr/>
        </p:nvSpPr>
        <p:spPr bwMode="auto">
          <a:xfrm>
            <a:off x="37455571" y="18112590"/>
            <a:ext cx="12588313" cy="3076460"/>
          </a:xfrm>
          <a:prstGeom prst="rect">
            <a:avLst/>
          </a:prstGeom>
          <a:solidFill>
            <a:schemeClr val="bg1"/>
          </a:solidFill>
          <a:ln w="25400">
            <a:solidFill>
              <a:srgbClr val="0080CB"/>
            </a:solidFill>
            <a:miter lim="800000"/>
            <a:headEnd/>
            <a:tailEnd/>
          </a:ln>
          <a:effectLst/>
          <a:extLst/>
        </p:spPr>
        <p:txBody>
          <a:bodyPr lIns="375509" tIns="375509" rIns="375509" bIns="375509"/>
          <a:lstStyle/>
          <a:p>
            <a:pPr defTabSz="952097" eaLnBrk="0" hangingPunct="0">
              <a:spcBef>
                <a:spcPct val="50000"/>
              </a:spcBef>
            </a:pPr>
            <a:r>
              <a:rPr lang="en-GB" sz="5500" b="1" cap="all" dirty="0">
                <a:solidFill>
                  <a:srgbClr val="0080C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Acknowledgements</a:t>
            </a:r>
          </a:p>
          <a:p>
            <a:pPr defTabSz="952097" eaLnBrk="0" hangingPunct="0">
              <a:spcBef>
                <a:spcPct val="50000"/>
              </a:spcBef>
            </a:pPr>
            <a:r>
              <a:rPr lang="en-AU" sz="3000" dirty="0">
                <a:solidFill>
                  <a:srgbClr val="182B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Highlight this text and replace with your own text. </a:t>
            </a:r>
            <a:endParaRPr lang="en-US" sz="3000" dirty="0">
              <a:solidFill>
                <a:srgbClr val="182B6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 Box 10"/>
          <p:cNvSpPr txBox="1">
            <a:spLocks noChangeArrowheads="1"/>
          </p:cNvSpPr>
          <p:nvPr/>
        </p:nvSpPr>
        <p:spPr bwMode="auto">
          <a:xfrm>
            <a:off x="356065" y="13788480"/>
            <a:ext cx="10004824" cy="7400570"/>
          </a:xfrm>
          <a:prstGeom prst="rect">
            <a:avLst/>
          </a:prstGeom>
          <a:solidFill>
            <a:schemeClr val="bg1"/>
          </a:solidFill>
          <a:ln w="25400">
            <a:solidFill>
              <a:srgbClr val="0080CB"/>
            </a:solidFill>
            <a:miter lim="800000"/>
            <a:headEnd/>
            <a:tailEnd/>
          </a:ln>
          <a:effectLst/>
          <a:extLst/>
        </p:spPr>
        <p:txBody>
          <a:bodyPr lIns="375509" tIns="375509" rIns="375509" bIns="375509"/>
          <a:lstStyle>
            <a:lvl1pPr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sz="5500" b="1" cap="all" dirty="0">
                <a:solidFill>
                  <a:srgbClr val="0080C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AIM</a:t>
            </a:r>
          </a:p>
          <a:p>
            <a:pPr>
              <a:spcBef>
                <a:spcPct val="20000"/>
              </a:spcBef>
            </a:pPr>
            <a:r>
              <a:rPr lang="en-AU" sz="2800" dirty="0">
                <a:solidFill>
                  <a:srgbClr val="182B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 to use this poster template:</a:t>
            </a:r>
          </a:p>
          <a:p>
            <a:pPr>
              <a:spcBef>
                <a:spcPct val="40000"/>
              </a:spcBef>
            </a:pPr>
            <a:r>
              <a:rPr lang="en-AU" sz="2800" dirty="0">
                <a:solidFill>
                  <a:srgbClr val="182B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Highlight this text and replace it by typing in your own text, or copy and paste your text from a MS Word document or a PowerPoint slide presentation. </a:t>
            </a:r>
          </a:p>
          <a:p>
            <a:pPr>
              <a:spcBef>
                <a:spcPct val="40000"/>
              </a:spcBef>
            </a:pPr>
            <a:r>
              <a:rPr lang="en-AU" sz="2800" dirty="0">
                <a:solidFill>
                  <a:srgbClr val="182B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body text / font size should be </a:t>
            </a:r>
            <a:r>
              <a:rPr lang="en-AU" sz="2800" b="1" dirty="0">
                <a:solidFill>
                  <a:srgbClr val="182B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 smaller than 20 points.</a:t>
            </a:r>
            <a:r>
              <a:rPr lang="en-AU" sz="2800" dirty="0">
                <a:solidFill>
                  <a:srgbClr val="182B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Keep body text left-aligned, do </a:t>
            </a:r>
            <a:r>
              <a:rPr lang="en-AU" sz="2800" b="1" dirty="0">
                <a:solidFill>
                  <a:srgbClr val="182B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</a:t>
            </a:r>
            <a:r>
              <a:rPr lang="en-AU" sz="2800" dirty="0">
                <a:solidFill>
                  <a:srgbClr val="182B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justify text.</a:t>
            </a:r>
          </a:p>
        </p:txBody>
      </p:sp>
      <p:sp>
        <p:nvSpPr>
          <p:cNvPr id="10" name="Rectangle 28"/>
          <p:cNvSpPr>
            <a:spLocks noChangeArrowheads="1"/>
          </p:cNvSpPr>
          <p:nvPr/>
        </p:nvSpPr>
        <p:spPr bwMode="auto">
          <a:xfrm>
            <a:off x="37460341" y="21728020"/>
            <a:ext cx="12583544" cy="7663410"/>
          </a:xfrm>
          <a:prstGeom prst="rect">
            <a:avLst/>
          </a:prstGeom>
          <a:solidFill>
            <a:schemeClr val="bg1"/>
          </a:solidFill>
          <a:ln w="25400">
            <a:solidFill>
              <a:srgbClr val="0080CB"/>
            </a:solidFill>
            <a:miter lim="800000"/>
            <a:headEnd/>
            <a:tailEnd/>
          </a:ln>
          <a:effectLst/>
          <a:extLst/>
        </p:spPr>
        <p:txBody>
          <a:bodyPr lIns="375509" tIns="375509" rIns="375509" bIns="375509"/>
          <a:lstStyle/>
          <a:p>
            <a:pPr defTabSz="952097" eaLnBrk="0" hangingPunct="0">
              <a:spcBef>
                <a:spcPct val="50000"/>
              </a:spcBef>
            </a:pPr>
            <a:r>
              <a:rPr lang="en-US" sz="5500" b="1" cap="all" dirty="0">
                <a:solidFill>
                  <a:srgbClr val="0080C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References</a:t>
            </a:r>
          </a:p>
          <a:p>
            <a:r>
              <a:rPr lang="en-AU" sz="3000" dirty="0">
                <a:solidFill>
                  <a:srgbClr val="182B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Highlight this text and replace with your own text.</a:t>
            </a:r>
            <a:br>
              <a:rPr lang="en-AU" sz="3000" dirty="0">
                <a:solidFill>
                  <a:srgbClr val="182B6D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AU" sz="3000" dirty="0">
                <a:solidFill>
                  <a:srgbClr val="182B6D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500" dirty="0">
                <a:solidFill>
                  <a:srgbClr val="182B6D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Can be Vancouver style i.e. 1 </a:t>
            </a:r>
            <a:r>
              <a:rPr lang="en-US" sz="2500" b="1" dirty="0">
                <a:solidFill>
                  <a:srgbClr val="182B6D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Meyer J-P et al</a:t>
            </a:r>
            <a:r>
              <a:rPr lang="en-US" sz="2500" dirty="0">
                <a:solidFill>
                  <a:srgbClr val="182B6D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. The treatment of high grade superficial bladder cancer and carcinoma in situ with BCG – a questionnaire survey of Consultant practice in England and Wales. </a:t>
            </a:r>
            <a:r>
              <a:rPr lang="en-US" sz="2500" i="1" dirty="0" err="1">
                <a:solidFill>
                  <a:srgbClr val="182B6D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Urol</a:t>
            </a:r>
            <a:r>
              <a:rPr lang="en-US" sz="2500" i="1" dirty="0">
                <a:solidFill>
                  <a:srgbClr val="182B6D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en-US" sz="2500" i="1" dirty="0" err="1">
                <a:solidFill>
                  <a:srgbClr val="182B6D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Oncol</a:t>
            </a:r>
            <a:r>
              <a:rPr lang="en-US" sz="2500" i="1" dirty="0">
                <a:solidFill>
                  <a:srgbClr val="182B6D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2002; 2;: 77-80</a:t>
            </a:r>
            <a:r>
              <a:rPr lang="en-US" sz="2500" dirty="0">
                <a:solidFill>
                  <a:srgbClr val="182B6D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endParaRPr lang="en-AU" sz="2500" dirty="0">
              <a:solidFill>
                <a:srgbClr val="182B6D"/>
              </a:solidFill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defTabSz="952097" eaLnBrk="0" hangingPunct="0">
              <a:spcBef>
                <a:spcPct val="50000"/>
              </a:spcBef>
            </a:pPr>
            <a:r>
              <a:rPr lang="en-AU" sz="2500" dirty="0">
                <a:solidFill>
                  <a:srgbClr val="133C8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2500" dirty="0">
              <a:solidFill>
                <a:srgbClr val="133C8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30535745" y="8999691"/>
            <a:ext cx="5734507" cy="8061172"/>
          </a:xfrm>
          <a:prstGeom prst="rect">
            <a:avLst/>
          </a:prstGeom>
          <a:solidFill>
            <a:srgbClr val="EBE8E5"/>
          </a:solidFill>
          <a:ln w="9525">
            <a:solidFill>
              <a:srgbClr val="0080CB"/>
            </a:solidFill>
            <a:miter lim="800000"/>
            <a:headEnd/>
            <a:tailEnd/>
          </a:ln>
          <a:effectLst/>
          <a:extLst/>
        </p:spPr>
        <p:txBody>
          <a:bodyPr wrap="none" lIns="522327" tIns="261164" rIns="522327" bIns="261164" anchor="ctr"/>
          <a:lstStyle/>
          <a:p>
            <a:endParaRPr lang="en-GB" sz="11556"/>
          </a:p>
        </p:txBody>
      </p:sp>
      <p:sp>
        <p:nvSpPr>
          <p:cNvPr id="12" name="Text Box 16"/>
          <p:cNvSpPr txBox="1">
            <a:spLocks noChangeArrowheads="1"/>
          </p:cNvSpPr>
          <p:nvPr/>
        </p:nvSpPr>
        <p:spPr bwMode="auto">
          <a:xfrm>
            <a:off x="30532806" y="17880934"/>
            <a:ext cx="5734507" cy="29645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187759" tIns="187759" rIns="187759" bIns="187759">
            <a:spAutoFit/>
          </a:bodyPr>
          <a:lstStyle>
            <a:lvl1pPr defTabSz="1666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defTabSz="1666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1666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1666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1666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1666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1666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1666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1666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AU" sz="2800" i="1" dirty="0">
                <a:solidFill>
                  <a:srgbClr val="133C8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recommended font for captions is Calibri, no smaller than 15 pt. Left aligned if it refers to a figure on its left. Start the captions right at the top edge of the picture (graph or photo).</a:t>
            </a:r>
          </a:p>
        </p:txBody>
      </p:sp>
      <p:sp>
        <p:nvSpPr>
          <p:cNvPr id="13" name="Text Box 14"/>
          <p:cNvSpPr txBox="1">
            <a:spLocks noChangeArrowheads="1"/>
          </p:cNvSpPr>
          <p:nvPr/>
        </p:nvSpPr>
        <p:spPr bwMode="auto">
          <a:xfrm>
            <a:off x="11225931" y="8999692"/>
            <a:ext cx="12375420" cy="12189358"/>
          </a:xfrm>
          <a:prstGeom prst="rect">
            <a:avLst/>
          </a:prstGeom>
          <a:noFill/>
          <a:ln w="25400">
            <a:solidFill>
              <a:srgbClr val="0080CB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324000" tIns="324000" rIns="324000" bIns="324000">
            <a:noAutofit/>
          </a:bodyPr>
          <a:lstStyle>
            <a:lvl1pPr defTabSz="1666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defTabSz="1666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1666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1666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1666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1666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1666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1666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1666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CA" sz="2800" i="1" dirty="0">
                <a:solidFill>
                  <a:srgbClr val="182B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Importing / inserting files:</a:t>
            </a:r>
          </a:p>
          <a:p>
            <a:pPr>
              <a:spcBef>
                <a:spcPct val="50000"/>
              </a:spcBef>
            </a:pPr>
            <a:r>
              <a:rPr lang="en-CA" sz="2800" i="1" dirty="0">
                <a:solidFill>
                  <a:srgbClr val="182B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Images such as photographs, graphs, diagrams, logos, </a:t>
            </a:r>
            <a:r>
              <a:rPr lang="en-CA" sz="2800" i="1" dirty="0" err="1">
                <a:solidFill>
                  <a:srgbClr val="182B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etc</a:t>
            </a:r>
            <a:r>
              <a:rPr lang="en-CA" sz="2800" i="1" dirty="0">
                <a:solidFill>
                  <a:srgbClr val="182B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can be added to the poster. Avoid long numerical tables as they will be difficult to read.</a:t>
            </a:r>
          </a:p>
          <a:p>
            <a:pPr>
              <a:spcBef>
                <a:spcPct val="50000"/>
              </a:spcBef>
            </a:pPr>
            <a:r>
              <a:rPr lang="en-CA" sz="2800" i="1" dirty="0">
                <a:solidFill>
                  <a:srgbClr val="182B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insert images, go through the menus as follows: Insert / Picture / From File.  Locate the file on your computer, select and press OK. Please ensure all image files  are JPEG/PNG, other formats may cause images to get corrupted after saving.</a:t>
            </a:r>
          </a:p>
          <a:p>
            <a:pPr>
              <a:spcBef>
                <a:spcPct val="50000"/>
              </a:spcBef>
            </a:pPr>
            <a:r>
              <a:rPr lang="en-CA" sz="2800" i="1" dirty="0">
                <a:solidFill>
                  <a:srgbClr val="182B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 aware of the image size you are importing. </a:t>
            </a:r>
          </a:p>
          <a:p>
            <a:pPr>
              <a:spcBef>
                <a:spcPct val="50000"/>
              </a:spcBef>
            </a:pPr>
            <a:endParaRPr lang="en-CA" sz="2800" i="1" dirty="0">
              <a:solidFill>
                <a:srgbClr val="182B6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endParaRPr lang="en-CA" sz="3000" i="1" dirty="0">
              <a:solidFill>
                <a:srgbClr val="182B6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endParaRPr lang="en-CA" sz="3000" i="1" dirty="0">
              <a:solidFill>
                <a:srgbClr val="182B6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endParaRPr lang="en-CA" sz="3000" i="1" dirty="0">
              <a:solidFill>
                <a:srgbClr val="182B6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endParaRPr lang="en-CA" sz="3000" i="1" dirty="0">
              <a:solidFill>
                <a:srgbClr val="182B6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endParaRPr lang="en-CA" sz="3000" i="1" dirty="0">
              <a:solidFill>
                <a:srgbClr val="182B6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endParaRPr lang="en-CA" sz="3000" i="1" dirty="0">
              <a:solidFill>
                <a:srgbClr val="182B6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endParaRPr lang="en-CA" sz="3000" i="1" dirty="0">
              <a:solidFill>
                <a:srgbClr val="182B6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r>
              <a:rPr lang="en-CA" sz="2400" i="1" dirty="0">
                <a:solidFill>
                  <a:srgbClr val="182B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Notes about graphs…</a:t>
            </a:r>
          </a:p>
          <a:p>
            <a:pPr>
              <a:spcBef>
                <a:spcPct val="50000"/>
              </a:spcBef>
            </a:pPr>
            <a:r>
              <a:rPr lang="en-CA" sz="2400" i="1" dirty="0">
                <a:solidFill>
                  <a:srgbClr val="182B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simple graphs use MS Excel, or create the graph directly in PowerPoint.</a:t>
            </a:r>
          </a:p>
          <a:p>
            <a:pPr>
              <a:spcBef>
                <a:spcPct val="50000"/>
              </a:spcBef>
            </a:pPr>
            <a:r>
              <a:rPr lang="en-CA" sz="2400" i="1" dirty="0">
                <a:solidFill>
                  <a:srgbClr val="182B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Graphs created in a scientific graphing program (e.g.. Sigma Plot, Prism, SPSS, Statistics) should be saved as JPEG or TIFF. </a:t>
            </a:r>
          </a:p>
          <a:p>
            <a:pPr>
              <a:spcBef>
                <a:spcPct val="50000"/>
              </a:spcBef>
            </a:pPr>
            <a:endParaRPr lang="en-AU" sz="3000" i="1" dirty="0">
              <a:solidFill>
                <a:srgbClr val="182B6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24119993" y="8999692"/>
            <a:ext cx="5734507" cy="8061172"/>
          </a:xfrm>
          <a:prstGeom prst="rect">
            <a:avLst/>
          </a:prstGeom>
          <a:solidFill>
            <a:srgbClr val="EBE8E5"/>
          </a:solidFill>
          <a:ln w="9525">
            <a:solidFill>
              <a:srgbClr val="0080CB"/>
            </a:solidFill>
            <a:miter lim="800000"/>
            <a:headEnd/>
            <a:tailEnd/>
          </a:ln>
          <a:effectLst/>
          <a:extLst/>
        </p:spPr>
        <p:txBody>
          <a:bodyPr wrap="none" lIns="522327" tIns="261164" rIns="522327" bIns="261164" anchor="ctr"/>
          <a:lstStyle/>
          <a:p>
            <a:endParaRPr lang="en-GB" sz="11556"/>
          </a:p>
        </p:txBody>
      </p:sp>
      <p:sp>
        <p:nvSpPr>
          <p:cNvPr id="15" name="Text Box 16"/>
          <p:cNvSpPr txBox="1">
            <a:spLocks noChangeArrowheads="1"/>
          </p:cNvSpPr>
          <p:nvPr/>
        </p:nvSpPr>
        <p:spPr bwMode="auto">
          <a:xfrm>
            <a:off x="24117054" y="17880934"/>
            <a:ext cx="5734507" cy="29645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187759" tIns="187759" rIns="187759" bIns="187759">
            <a:spAutoFit/>
          </a:bodyPr>
          <a:lstStyle>
            <a:lvl1pPr defTabSz="1666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defTabSz="1666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1666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1666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1666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1666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1666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1666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1666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AU" sz="2800" i="1" dirty="0">
                <a:solidFill>
                  <a:srgbClr val="133C8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recommended font for captions is Calibri, no smaller than 15 pt. Left aligned if it refers to a figure on its left. Start the captions right at the top edge of the picture (graph or photo).</a:t>
            </a:r>
          </a:p>
        </p:txBody>
      </p:sp>
      <p:sp>
        <p:nvSpPr>
          <p:cNvPr id="16" name="Text Box 14"/>
          <p:cNvSpPr txBox="1">
            <a:spLocks noChangeArrowheads="1"/>
          </p:cNvSpPr>
          <p:nvPr/>
        </p:nvSpPr>
        <p:spPr bwMode="auto">
          <a:xfrm>
            <a:off x="11225931" y="21728019"/>
            <a:ext cx="12375420" cy="9605421"/>
          </a:xfrm>
          <a:prstGeom prst="rect">
            <a:avLst/>
          </a:prstGeom>
          <a:noFill/>
          <a:ln w="25400">
            <a:solidFill>
              <a:srgbClr val="0080CB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324000" tIns="324000" rIns="324000" bIns="324000">
            <a:noAutofit/>
          </a:bodyPr>
          <a:lstStyle>
            <a:lvl1pPr defTabSz="1666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defTabSz="1666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1666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1666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1666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1666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1666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1666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1666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CA" sz="2800" i="1" dirty="0">
                <a:solidFill>
                  <a:srgbClr val="182B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Importing / inserting files…</a:t>
            </a:r>
          </a:p>
          <a:p>
            <a:pPr>
              <a:spcBef>
                <a:spcPct val="50000"/>
              </a:spcBef>
            </a:pPr>
            <a:r>
              <a:rPr lang="en-CA" sz="2800" i="1" dirty="0">
                <a:solidFill>
                  <a:srgbClr val="182B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Images such as photographs, graphs, diagrams, logos, </a:t>
            </a:r>
            <a:r>
              <a:rPr lang="en-CA" sz="2800" i="1" dirty="0" err="1">
                <a:solidFill>
                  <a:srgbClr val="182B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etc</a:t>
            </a:r>
            <a:r>
              <a:rPr lang="en-CA" sz="2800" i="1" dirty="0">
                <a:solidFill>
                  <a:srgbClr val="182B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can be added to the poster. Avoid long numerical tables.</a:t>
            </a:r>
          </a:p>
          <a:p>
            <a:pPr>
              <a:spcBef>
                <a:spcPct val="50000"/>
              </a:spcBef>
            </a:pPr>
            <a:r>
              <a:rPr lang="en-CA" sz="2800" i="1" dirty="0">
                <a:solidFill>
                  <a:srgbClr val="182B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insert images, go through the menus as follows: Insert / Picture / From File.  Locate the file on your computer, select and press OK. Please ensure all image files  are JPEG.</a:t>
            </a:r>
          </a:p>
          <a:p>
            <a:pPr>
              <a:spcBef>
                <a:spcPct val="50000"/>
              </a:spcBef>
            </a:pPr>
            <a:r>
              <a:rPr lang="en-CA" sz="2800" i="1" dirty="0">
                <a:solidFill>
                  <a:srgbClr val="182B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 aware of the image size you are importing. </a:t>
            </a:r>
          </a:p>
          <a:p>
            <a:pPr>
              <a:spcBef>
                <a:spcPct val="50000"/>
              </a:spcBef>
            </a:pPr>
            <a:endParaRPr lang="en-CA" sz="2800" i="1" dirty="0">
              <a:solidFill>
                <a:srgbClr val="182B6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endParaRPr lang="en-CA" sz="2800" i="1" dirty="0">
              <a:solidFill>
                <a:srgbClr val="182B6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endParaRPr lang="en-CA" sz="2800" i="1" dirty="0">
              <a:solidFill>
                <a:srgbClr val="182B6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endParaRPr lang="en-CA" sz="2800" i="1" dirty="0">
              <a:solidFill>
                <a:srgbClr val="182B6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endParaRPr lang="en-CA" sz="2800" i="1" dirty="0">
              <a:solidFill>
                <a:srgbClr val="182B6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r>
              <a:rPr lang="en-CA" sz="2400" i="1" dirty="0">
                <a:solidFill>
                  <a:srgbClr val="182B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Notes about graphs…</a:t>
            </a:r>
          </a:p>
          <a:p>
            <a:pPr>
              <a:spcBef>
                <a:spcPct val="50000"/>
              </a:spcBef>
            </a:pPr>
            <a:r>
              <a:rPr lang="en-CA" sz="2400" i="1" dirty="0">
                <a:solidFill>
                  <a:srgbClr val="182B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simple graphs use MS Excel, or create the graph directly in PowerPoint.</a:t>
            </a:r>
          </a:p>
          <a:p>
            <a:pPr>
              <a:spcBef>
                <a:spcPct val="50000"/>
              </a:spcBef>
            </a:pPr>
            <a:r>
              <a:rPr lang="en-CA" sz="2400" i="1" dirty="0">
                <a:solidFill>
                  <a:srgbClr val="182B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Graphs created in a scientific graphing program (e.g.. Sigma Plot, Prism, SPSS, Statistics) should be saved as JPEG or TIFF. </a:t>
            </a:r>
          </a:p>
          <a:p>
            <a:pPr>
              <a:spcBef>
                <a:spcPct val="50000"/>
              </a:spcBef>
            </a:pPr>
            <a:endParaRPr lang="en-AU" sz="3000" i="1" dirty="0">
              <a:solidFill>
                <a:srgbClr val="182B6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9481732"/>
              </p:ext>
            </p:extLst>
          </p:nvPr>
        </p:nvGraphicFramePr>
        <p:xfrm>
          <a:off x="24282597" y="21728020"/>
          <a:ext cx="11984715" cy="96054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3969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969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9694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9694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39694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960542">
                <a:tc>
                  <a:txBody>
                    <a:bodyPr/>
                    <a:lstStyle/>
                    <a:p>
                      <a:endParaRPr lang="en-CA" sz="2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82B6D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2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82B6D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2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82B6D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2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82B6D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2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82B6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60542">
                <a:tc>
                  <a:txBody>
                    <a:bodyPr/>
                    <a:lstStyle/>
                    <a:p>
                      <a:endParaRPr lang="en-CA" sz="2800" dirty="0">
                        <a:solidFill>
                          <a:srgbClr val="182B6D"/>
                        </a:solidFill>
                      </a:endParaRPr>
                    </a:p>
                  </a:txBody>
                  <a:tcPr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CB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2800" dirty="0">
                        <a:solidFill>
                          <a:srgbClr val="182B6D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CB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2800" dirty="0">
                        <a:solidFill>
                          <a:srgbClr val="182B6D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CB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2800" dirty="0">
                        <a:solidFill>
                          <a:srgbClr val="182B6D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CB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2800" dirty="0">
                        <a:solidFill>
                          <a:srgbClr val="182B6D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CB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60542">
                <a:tc>
                  <a:txBody>
                    <a:bodyPr/>
                    <a:lstStyle/>
                    <a:p>
                      <a:r>
                        <a:rPr lang="en-CA" sz="2800" dirty="0">
                          <a:solidFill>
                            <a:srgbClr val="182B6D"/>
                          </a:solidFill>
                        </a:rPr>
                        <a:t>  </a:t>
                      </a:r>
                    </a:p>
                  </a:txBody>
                  <a:tcPr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CB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2800" dirty="0">
                        <a:solidFill>
                          <a:srgbClr val="182B6D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CB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2800" dirty="0">
                        <a:solidFill>
                          <a:srgbClr val="182B6D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CB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2800" dirty="0">
                        <a:solidFill>
                          <a:srgbClr val="182B6D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CB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2800" dirty="0">
                        <a:solidFill>
                          <a:srgbClr val="182B6D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CB">
                        <a:alpha val="7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60542">
                <a:tc>
                  <a:txBody>
                    <a:bodyPr/>
                    <a:lstStyle/>
                    <a:p>
                      <a:endParaRPr lang="en-CA" sz="2800" dirty="0">
                        <a:solidFill>
                          <a:srgbClr val="182B6D"/>
                        </a:solidFill>
                      </a:endParaRPr>
                    </a:p>
                  </a:txBody>
                  <a:tcPr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CB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2800" dirty="0">
                        <a:solidFill>
                          <a:srgbClr val="182B6D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CB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2800" dirty="0">
                        <a:solidFill>
                          <a:srgbClr val="182B6D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CB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2800" dirty="0">
                        <a:solidFill>
                          <a:srgbClr val="182B6D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CB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2800" dirty="0">
                        <a:solidFill>
                          <a:srgbClr val="182B6D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CB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60542">
                <a:tc>
                  <a:txBody>
                    <a:bodyPr/>
                    <a:lstStyle/>
                    <a:p>
                      <a:endParaRPr lang="en-CA" sz="2800" dirty="0">
                        <a:solidFill>
                          <a:srgbClr val="182B6D"/>
                        </a:solidFill>
                      </a:endParaRPr>
                    </a:p>
                  </a:txBody>
                  <a:tcPr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CB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2800" dirty="0">
                        <a:solidFill>
                          <a:srgbClr val="182B6D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CB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2800" dirty="0">
                        <a:solidFill>
                          <a:srgbClr val="182B6D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CB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2800" dirty="0">
                        <a:solidFill>
                          <a:srgbClr val="182B6D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CB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2800" dirty="0">
                        <a:solidFill>
                          <a:srgbClr val="182B6D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CB">
                        <a:alpha val="7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60542">
                <a:tc>
                  <a:txBody>
                    <a:bodyPr/>
                    <a:lstStyle/>
                    <a:p>
                      <a:endParaRPr lang="en-CA" sz="2800" dirty="0">
                        <a:solidFill>
                          <a:srgbClr val="182B6D"/>
                        </a:solidFill>
                      </a:endParaRPr>
                    </a:p>
                  </a:txBody>
                  <a:tcPr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CB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2800" dirty="0">
                        <a:solidFill>
                          <a:srgbClr val="182B6D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CB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2800" dirty="0">
                        <a:solidFill>
                          <a:srgbClr val="182B6D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CB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2800" dirty="0">
                        <a:solidFill>
                          <a:srgbClr val="182B6D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CB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2800" dirty="0">
                        <a:solidFill>
                          <a:srgbClr val="182B6D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CB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960542">
                <a:tc>
                  <a:txBody>
                    <a:bodyPr/>
                    <a:lstStyle/>
                    <a:p>
                      <a:endParaRPr lang="en-CA" sz="2800" dirty="0">
                        <a:solidFill>
                          <a:srgbClr val="182B6D"/>
                        </a:solidFill>
                      </a:endParaRPr>
                    </a:p>
                  </a:txBody>
                  <a:tcPr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CB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2800" dirty="0">
                        <a:solidFill>
                          <a:srgbClr val="182B6D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CB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2800" dirty="0">
                        <a:solidFill>
                          <a:srgbClr val="182B6D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CB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2800" dirty="0">
                        <a:solidFill>
                          <a:srgbClr val="182B6D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CB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2800" dirty="0">
                        <a:solidFill>
                          <a:srgbClr val="182B6D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CB">
                        <a:alpha val="7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960542">
                <a:tc>
                  <a:txBody>
                    <a:bodyPr/>
                    <a:lstStyle/>
                    <a:p>
                      <a:endParaRPr lang="en-CA" sz="2800" dirty="0">
                        <a:solidFill>
                          <a:srgbClr val="182B6D"/>
                        </a:solidFill>
                      </a:endParaRPr>
                    </a:p>
                  </a:txBody>
                  <a:tcPr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CB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2800" dirty="0">
                        <a:solidFill>
                          <a:srgbClr val="182B6D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CB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2800" dirty="0">
                        <a:solidFill>
                          <a:srgbClr val="182B6D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CB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2800" dirty="0">
                        <a:solidFill>
                          <a:srgbClr val="182B6D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CB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2800" dirty="0">
                        <a:solidFill>
                          <a:srgbClr val="182B6D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CB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960542">
                <a:tc>
                  <a:txBody>
                    <a:bodyPr/>
                    <a:lstStyle/>
                    <a:p>
                      <a:endParaRPr lang="en-CA" sz="2800" dirty="0">
                        <a:solidFill>
                          <a:srgbClr val="182B6D"/>
                        </a:solidFill>
                      </a:endParaRPr>
                    </a:p>
                  </a:txBody>
                  <a:tcPr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CB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2800" dirty="0">
                        <a:solidFill>
                          <a:srgbClr val="182B6D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CB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2800" dirty="0">
                        <a:solidFill>
                          <a:srgbClr val="182B6D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CB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2800" dirty="0">
                        <a:solidFill>
                          <a:srgbClr val="182B6D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CB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2800" dirty="0">
                        <a:solidFill>
                          <a:srgbClr val="182B6D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CB">
                        <a:alpha val="7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960542">
                <a:tc>
                  <a:txBody>
                    <a:bodyPr/>
                    <a:lstStyle/>
                    <a:p>
                      <a:endParaRPr lang="en-CA" sz="2800" dirty="0">
                        <a:solidFill>
                          <a:srgbClr val="182B6D"/>
                        </a:solidFill>
                      </a:endParaRPr>
                    </a:p>
                  </a:txBody>
                  <a:tcPr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80CB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2800" dirty="0">
                        <a:solidFill>
                          <a:srgbClr val="182B6D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80CB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2800" dirty="0">
                        <a:solidFill>
                          <a:srgbClr val="182B6D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80CB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2800" dirty="0">
                        <a:solidFill>
                          <a:srgbClr val="182B6D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80CB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2800" dirty="0">
                        <a:solidFill>
                          <a:srgbClr val="182B6D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80CB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23" name="Rectangle 28"/>
          <p:cNvSpPr>
            <a:spLocks noChangeArrowheads="1"/>
          </p:cNvSpPr>
          <p:nvPr/>
        </p:nvSpPr>
        <p:spPr bwMode="auto">
          <a:xfrm>
            <a:off x="37460338" y="29931360"/>
            <a:ext cx="12583545" cy="1889760"/>
          </a:xfrm>
          <a:prstGeom prst="rect">
            <a:avLst/>
          </a:prstGeom>
          <a:solidFill>
            <a:schemeClr val="bg1"/>
          </a:solidFill>
          <a:ln w="25400">
            <a:solidFill>
              <a:srgbClr val="0080CB"/>
            </a:solidFill>
            <a:miter lim="800000"/>
            <a:headEnd/>
            <a:tailEnd/>
          </a:ln>
          <a:effectLst/>
          <a:extLst/>
        </p:spPr>
        <p:txBody>
          <a:bodyPr lIns="375509" tIns="375509" rIns="375509" bIns="375509"/>
          <a:lstStyle/>
          <a:p>
            <a:pPr defTabSz="952097" eaLnBrk="0" hangingPunct="0">
              <a:spcBef>
                <a:spcPct val="50000"/>
              </a:spcBef>
            </a:pPr>
            <a:r>
              <a:rPr lang="en-US" sz="5500" b="1" cap="all" dirty="0">
                <a:solidFill>
                  <a:srgbClr val="0080C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CONTACT</a:t>
            </a:r>
            <a:r>
              <a:rPr lang="en-US" sz="5500" b="1" cap="all" dirty="0">
                <a:solidFill>
                  <a:srgbClr val="133C8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500" b="1" cap="all" dirty="0">
                <a:solidFill>
                  <a:srgbClr val="0080C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INFORMATION</a:t>
            </a:r>
          </a:p>
          <a:p>
            <a:r>
              <a:rPr lang="en-AU" sz="3000" dirty="0">
                <a:solidFill>
                  <a:srgbClr val="182B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Highlight this text and replace with your own text.</a:t>
            </a:r>
            <a:br>
              <a:rPr lang="en-AU" sz="3000" dirty="0">
                <a:solidFill>
                  <a:srgbClr val="182B6D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AU" sz="2500" dirty="0">
                <a:solidFill>
                  <a:srgbClr val="182B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2500" dirty="0">
              <a:solidFill>
                <a:srgbClr val="182B6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Text Box 40"/>
          <p:cNvSpPr txBox="1">
            <a:spLocks noChangeArrowheads="1"/>
          </p:cNvSpPr>
          <p:nvPr/>
        </p:nvSpPr>
        <p:spPr bwMode="auto">
          <a:xfrm>
            <a:off x="11479012" y="2990096"/>
            <a:ext cx="27488496" cy="302433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lIns="430266" tIns="430266" rIns="430266" bIns="430266"/>
          <a:lstStyle>
            <a:lvl1pPr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en-AU" sz="35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Authors, FIRST NAME INITIAL, SURNAME, presenting author(s) underlined, Affiliations1 numbered in superscript</a:t>
            </a:r>
          </a:p>
          <a:p>
            <a:pPr>
              <a:spcBef>
                <a:spcPct val="20000"/>
              </a:spcBef>
            </a:pPr>
            <a:r>
              <a:rPr lang="en-AU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e.g. </a:t>
            </a:r>
            <a:r>
              <a:rPr lang="en-AU" sz="3200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B. SMITH</a:t>
            </a:r>
            <a:r>
              <a:rPr lang="en-US" sz="3200" u="sng" baseline="30000" dirty="0">
                <a:solidFill>
                  <a:schemeClr val="bg1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en-US" sz="3200" baseline="30000" dirty="0">
                <a:solidFill>
                  <a:schemeClr val="bg1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1</a:t>
            </a:r>
            <a:r>
              <a:rPr lang="en-AU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N. HARRISON</a:t>
            </a:r>
            <a:r>
              <a:rPr lang="en-US" sz="3200" baseline="30000" dirty="0">
                <a:solidFill>
                  <a:schemeClr val="bg1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2 </a:t>
            </a:r>
            <a:r>
              <a:rPr lang="en-US" sz="3200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AU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and P. MATTHEWS</a:t>
            </a:r>
            <a:r>
              <a:rPr lang="en-US" sz="3200" baseline="30000" dirty="0">
                <a:solidFill>
                  <a:schemeClr val="bg1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2</a:t>
            </a:r>
            <a:endParaRPr lang="en-AU" sz="3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20000"/>
              </a:spcBef>
            </a:pPr>
            <a:r>
              <a:rPr lang="en-AU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1University of New South Wales, Sydney, Australia</a:t>
            </a:r>
          </a:p>
          <a:p>
            <a:pPr>
              <a:spcBef>
                <a:spcPct val="20000"/>
              </a:spcBef>
            </a:pPr>
            <a:r>
              <a:rPr lang="en-AU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2Royal Brisbane Hospital, Brisbane, Australia</a:t>
            </a:r>
          </a:p>
        </p:txBody>
      </p:sp>
      <p:sp>
        <p:nvSpPr>
          <p:cNvPr id="26" name="Rectangle 28"/>
          <p:cNvSpPr>
            <a:spLocks noChangeArrowheads="1"/>
          </p:cNvSpPr>
          <p:nvPr/>
        </p:nvSpPr>
        <p:spPr bwMode="auto">
          <a:xfrm>
            <a:off x="41429354" y="324465"/>
            <a:ext cx="8614529" cy="5941193"/>
          </a:xfrm>
          <a:prstGeom prst="rect">
            <a:avLst/>
          </a:prstGeom>
          <a:noFill/>
          <a:ln w="12700">
            <a:solidFill>
              <a:srgbClr val="0080CB"/>
            </a:solidFill>
            <a:miter lim="800000"/>
            <a:headEnd/>
            <a:tailEnd/>
          </a:ln>
          <a:effectLst/>
          <a:extLst/>
        </p:spPr>
        <p:txBody>
          <a:bodyPr lIns="375509" tIns="375509" rIns="375509" bIns="375509" anchor="ctr"/>
          <a:lstStyle/>
          <a:p>
            <a:pPr algn="ctr" defTabSz="952097" eaLnBrk="0" hangingPunct="0">
              <a:spcBef>
                <a:spcPct val="50000"/>
              </a:spcBef>
            </a:pPr>
            <a:r>
              <a:rPr lang="en-US" sz="5500" b="1" cap="all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Add your logos here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-1" y="2"/>
            <a:ext cx="8897257" cy="1257298"/>
          </a:xfrm>
          <a:prstGeom prst="rect">
            <a:avLst/>
          </a:prstGeom>
          <a:solidFill>
            <a:srgbClr val="0080CB"/>
          </a:solidFill>
          <a:ln w="38100">
            <a:noFill/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en-CA" sz="4000" dirty="0">
                <a:solidFill>
                  <a:schemeClr val="bg1"/>
                </a:solidFill>
              </a:rPr>
              <a:t>Add your Poster Number</a:t>
            </a:r>
          </a:p>
        </p:txBody>
      </p:sp>
    </p:spTree>
    <p:extLst>
      <p:ext uri="{BB962C8B-B14F-4D97-AF65-F5344CB8AC3E}">
        <p14:creationId xmlns:p14="http://schemas.microsoft.com/office/powerpoint/2010/main" val="14256389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196</TotalTime>
  <Words>680</Words>
  <Application>Microsoft Office PowerPoint</Application>
  <PresentationFormat>Custom</PresentationFormat>
  <Paragraphs>60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ＭＳ Ｐゴシック</vt:lpstr>
      <vt:lpstr>游ゴシック</vt:lpstr>
      <vt:lpstr>Arial</vt:lpstr>
      <vt:lpstr>Calibri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Pamela Ortiz</dc:creator>
  <cp:lastModifiedBy>Hannah Doyle</cp:lastModifiedBy>
  <cp:revision>19</cp:revision>
  <dcterms:created xsi:type="dcterms:W3CDTF">2016-12-01T17:42:49Z</dcterms:created>
  <dcterms:modified xsi:type="dcterms:W3CDTF">2017-04-13T08:28:36Z</dcterms:modified>
</cp:coreProperties>
</file>