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0399950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CB"/>
    <a:srgbClr val="182B6D"/>
    <a:srgbClr val="007EC7"/>
    <a:srgbClr val="AD172B"/>
    <a:srgbClr val="5AB3E8"/>
    <a:srgbClr val="002269"/>
    <a:srgbClr val="80BD01"/>
    <a:srgbClr val="FFD204"/>
    <a:srgbClr val="133C8B"/>
    <a:srgbClr val="005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1" d="100"/>
          <a:sy n="21" d="100"/>
        </p:scale>
        <p:origin x="18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3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2" y="1"/>
            <a:ext cx="50399952" cy="6522720"/>
          </a:xfrm>
          <a:prstGeom prst="rect">
            <a:avLst/>
          </a:prstGeom>
          <a:solidFill>
            <a:srgbClr val="182B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2" y="1257299"/>
            <a:ext cx="4368802" cy="5265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Oval 1"/>
          <p:cNvSpPr/>
          <p:nvPr userDrawn="1"/>
        </p:nvSpPr>
        <p:spPr>
          <a:xfrm>
            <a:off x="-1" y="1257300"/>
            <a:ext cx="8648701" cy="6762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" y="2"/>
            <a:ext cx="8648701" cy="1257298"/>
          </a:xfrm>
          <a:prstGeom prst="rect">
            <a:avLst/>
          </a:prstGeom>
          <a:solidFill>
            <a:srgbClr val="0080CB"/>
          </a:solidFill>
          <a:ln w="3810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CA" sz="4000" dirty="0">
                <a:solidFill>
                  <a:schemeClr val="bg1"/>
                </a:solidFill>
              </a:rPr>
              <a:t>Add your Poster Number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43" y="1898509"/>
            <a:ext cx="6979517" cy="462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0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11225931" y="-22551"/>
            <a:ext cx="29218684" cy="324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7485" tIns="637485" rIns="637485" bIns="637485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3200" b="1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o s t e r   t </a:t>
            </a:r>
            <a:r>
              <a:rPr lang="en-GB" sz="13200" b="1" dirty="0" err="1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3200" b="1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 l e   g o e s   h e r e </a:t>
            </a:r>
            <a:br>
              <a:rPr lang="en-GB" sz="13200" b="1" dirty="0">
                <a:solidFill>
                  <a:srgbClr val="0080C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13200" dirty="0">
              <a:solidFill>
                <a:srgbClr val="0080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6066" y="6952568"/>
            <a:ext cx="10004823" cy="6170768"/>
          </a:xfrm>
          <a:prstGeom prst="rect">
            <a:avLst/>
          </a:prstGeom>
          <a:solidFill>
            <a:schemeClr val="bg1"/>
          </a:solidFill>
          <a:ln w="25400">
            <a:solidFill>
              <a:srgbClr val="182B6D"/>
            </a:solidFill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  <a:p>
            <a:pPr defTabSz="952097"/>
            <a:endParaRPr lang="en-AU" sz="3000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432763" y="6952568"/>
            <a:ext cx="12611120" cy="10473112"/>
          </a:xfrm>
          <a:prstGeom prst="rect">
            <a:avLst/>
          </a:prstGeom>
          <a:solidFill>
            <a:schemeClr val="bg1"/>
          </a:solidFill>
          <a:ln w="25400">
            <a:solidFill>
              <a:srgbClr val="182B6D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952097">
              <a:spcBef>
                <a:spcPct val="50000"/>
              </a:spcBef>
            </a:pPr>
            <a:r>
              <a:rPr lang="en-CA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</a:p>
          <a:p>
            <a:pPr defTabSz="952097"/>
            <a:endParaRPr lang="en-US" sz="3993" b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/>
            <a:endParaRPr lang="en-US" sz="3993" b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56377" y="6952568"/>
            <a:ext cx="26187866" cy="24868551"/>
          </a:xfrm>
          <a:prstGeom prst="rect">
            <a:avLst/>
          </a:prstGeom>
          <a:solidFill>
            <a:schemeClr val="bg1"/>
          </a:solidFill>
          <a:ln w="25400">
            <a:solidFill>
              <a:srgbClr val="182B6D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 numCol="1" spcCol="720685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1600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6065" y="21728020"/>
            <a:ext cx="10004824" cy="10093099"/>
          </a:xfrm>
          <a:prstGeom prst="rect">
            <a:avLst/>
          </a:prstGeom>
          <a:solidFill>
            <a:schemeClr val="bg1"/>
          </a:solidFill>
          <a:ln w="25400">
            <a:solidFill>
              <a:srgbClr val="182B6D"/>
            </a:solidFill>
          </a:ln>
          <a:effectLst/>
          <a:extLst/>
        </p:spPr>
        <p:txBody>
          <a:bodyPr lIns="375509" tIns="375509" rIns="375509" bIns="375509"/>
          <a:lstStyle/>
          <a:p>
            <a:pPr marL="398972" indent="-398972"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398972" indent="-398972" defTabSz="952097" eaLnBrk="0" hangingPunct="0">
              <a:buSzPct val="60000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poster: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to write whole sentences in capitals or underline to stress your point, use </a:t>
            </a:r>
            <a:r>
              <a:rPr lang="en-AU" sz="2800" b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00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455571" y="18112590"/>
            <a:ext cx="12588313" cy="3076460"/>
          </a:xfrm>
          <a:prstGeom prst="rect">
            <a:avLst/>
          </a:prstGeom>
          <a:solidFill>
            <a:schemeClr val="bg1"/>
          </a:solidFill>
          <a:ln w="25400">
            <a:solidFill>
              <a:srgbClr val="182B6D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GB" sz="5500" b="1" cap="all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952097" eaLnBrk="0" hangingPunct="0">
              <a:spcBef>
                <a:spcPct val="50000"/>
              </a:spcBef>
            </a:pPr>
            <a: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  <a:endParaRPr lang="en-US" sz="3000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6065" y="13788480"/>
            <a:ext cx="10004824" cy="7400570"/>
          </a:xfrm>
          <a:prstGeom prst="rect">
            <a:avLst/>
          </a:prstGeom>
          <a:solidFill>
            <a:schemeClr val="bg1"/>
          </a:solidFill>
          <a:ln w="25400">
            <a:solidFill>
              <a:srgbClr val="182B6D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00" b="1" cap="all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template:</a:t>
            </a:r>
          </a:p>
          <a:p>
            <a:pPr>
              <a:spcBef>
                <a:spcPct val="40000"/>
              </a:spcBef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</a:t>
            </a:r>
            <a:r>
              <a:rPr lang="en-AU" sz="2800" b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smaller than 20 points.</a:t>
            </a: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Keep body text left-aligned, do </a:t>
            </a:r>
            <a:r>
              <a:rPr lang="en-AU" sz="2800" b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AU" sz="28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justify text.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37460341" y="21728020"/>
            <a:ext cx="12583544" cy="7663410"/>
          </a:xfrm>
          <a:prstGeom prst="rect">
            <a:avLst/>
          </a:prstGeom>
          <a:solidFill>
            <a:schemeClr val="bg1"/>
          </a:solidFill>
          <a:ln w="25400">
            <a:solidFill>
              <a:srgbClr val="182B6D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</a:t>
            </a:r>
            <a:b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500" b="1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500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with BCG – a questionnaire survey of Consultant practice in England and Wales. </a:t>
            </a:r>
            <a:r>
              <a:rPr lang="en-US" sz="2500" i="1" dirty="0" err="1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500" i="1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Oncol</a:t>
            </a:r>
            <a:r>
              <a:rPr lang="en-US" sz="2500" i="1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2002; 2;: 77-80</a:t>
            </a:r>
            <a:r>
              <a:rPr lang="en-US" sz="2500" dirty="0">
                <a:solidFill>
                  <a:srgbClr val="182B6D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2500" dirty="0">
              <a:solidFill>
                <a:srgbClr val="182B6D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952097" eaLnBrk="0" hangingPunct="0">
              <a:spcBef>
                <a:spcPct val="50000"/>
              </a:spcBef>
            </a:pPr>
            <a:r>
              <a:rPr lang="en-AU" sz="25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535745" y="8999691"/>
            <a:ext cx="5734507" cy="8061172"/>
          </a:xfrm>
          <a:prstGeom prst="rect">
            <a:avLst/>
          </a:prstGeom>
          <a:solidFill>
            <a:srgbClr val="EBE8E5"/>
          </a:solidFill>
          <a:ln w="9525">
            <a:solidFill>
              <a:srgbClr val="182B6D"/>
            </a:solidFill>
            <a:miter lim="800000"/>
            <a:headEnd/>
            <a:tailEnd/>
          </a:ln>
          <a:effectLst/>
          <a:extLst/>
        </p:spPr>
        <p:txBody>
          <a:bodyPr wrap="none" lIns="522327" tIns="261164" rIns="522327" bIns="261164" anchor="ctr"/>
          <a:lstStyle/>
          <a:p>
            <a:endParaRPr lang="en-GB" sz="11556">
              <a:solidFill>
                <a:srgbClr val="182B6D"/>
              </a:solidFill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0532806" y="17880934"/>
            <a:ext cx="5734507" cy="296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7759" tIns="187759" rIns="187759" bIns="187759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1225931" y="8999692"/>
            <a:ext cx="12375420" cy="12189358"/>
          </a:xfrm>
          <a:prstGeom prst="rect">
            <a:avLst/>
          </a:prstGeom>
          <a:noFill/>
          <a:ln w="25400">
            <a:solidFill>
              <a:srgbClr val="182B6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324000" tIns="324000" rIns="324000" bIns="324000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4119993" y="8999692"/>
            <a:ext cx="5734507" cy="8061172"/>
          </a:xfrm>
          <a:prstGeom prst="rect">
            <a:avLst/>
          </a:prstGeom>
          <a:solidFill>
            <a:schemeClr val="bg2"/>
          </a:solidFill>
          <a:ln w="9525">
            <a:solidFill>
              <a:srgbClr val="182B6D"/>
            </a:solidFill>
            <a:miter lim="800000"/>
            <a:headEnd/>
            <a:tailEnd/>
          </a:ln>
          <a:effectLst/>
          <a:extLst/>
        </p:spPr>
        <p:txBody>
          <a:bodyPr wrap="none" lIns="522327" tIns="261164" rIns="522327" bIns="261164" anchor="ctr"/>
          <a:lstStyle/>
          <a:p>
            <a:endParaRPr lang="en-GB" sz="11556">
              <a:solidFill>
                <a:srgbClr val="182B6D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4117054" y="17880934"/>
            <a:ext cx="5734507" cy="296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7759" tIns="187759" rIns="187759" bIns="187759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1225931" y="21728019"/>
            <a:ext cx="12375420" cy="9605421"/>
          </a:xfrm>
          <a:prstGeom prst="rect">
            <a:avLst/>
          </a:prstGeom>
          <a:noFill/>
          <a:ln w="25400">
            <a:solidFill>
              <a:srgbClr val="182B6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324000" tIns="324000" rIns="324000" bIns="324000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00" i="1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582437"/>
              </p:ext>
            </p:extLst>
          </p:nvPr>
        </p:nvGraphicFramePr>
        <p:xfrm>
          <a:off x="24282597" y="21728020"/>
          <a:ext cx="11984715" cy="96054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2B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r>
                        <a:rPr lang="en-CA" sz="2800" dirty="0">
                          <a:solidFill>
                            <a:srgbClr val="182B6D"/>
                          </a:solidFill>
                        </a:rPr>
                        <a:t> 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B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182B6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C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37460338" y="29931360"/>
            <a:ext cx="12583545" cy="1889760"/>
          </a:xfrm>
          <a:prstGeom prst="rect">
            <a:avLst/>
          </a:prstGeom>
          <a:solidFill>
            <a:schemeClr val="bg1"/>
          </a:solidFill>
          <a:ln w="25400">
            <a:solidFill>
              <a:srgbClr val="182B6D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</a:t>
            </a:r>
            <a:br>
              <a:rPr lang="en-AU" sz="30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500" dirty="0">
                <a:solidFill>
                  <a:srgbClr val="182B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>
              <a:solidFill>
                <a:srgbClr val="182B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auto">
          <a:xfrm>
            <a:off x="11479012" y="2990096"/>
            <a:ext cx="27488496" cy="302433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30266" tIns="430266" rIns="430266" bIns="430266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00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41429354" y="324465"/>
            <a:ext cx="8614529" cy="5941193"/>
          </a:xfrm>
          <a:prstGeom prst="rect">
            <a:avLst/>
          </a:prstGeom>
          <a:noFill/>
          <a:ln w="12700">
            <a:solidFill>
              <a:srgbClr val="0080CB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 anchor="ctr"/>
          <a:lstStyle/>
          <a:p>
            <a:pPr algn="ctr"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1" y="2"/>
            <a:ext cx="8897257" cy="1257298"/>
          </a:xfrm>
          <a:prstGeom prst="rect">
            <a:avLst/>
          </a:prstGeom>
          <a:solidFill>
            <a:srgbClr val="0080CB"/>
          </a:solidFill>
          <a:ln w="3810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CA" sz="4000" dirty="0">
                <a:solidFill>
                  <a:schemeClr val="bg1"/>
                </a:solidFill>
              </a:rPr>
              <a:t>Add your Poster Number</a:t>
            </a:r>
          </a:p>
        </p:txBody>
      </p:sp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666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Ariane P</cp:lastModifiedBy>
  <cp:revision>24</cp:revision>
  <dcterms:created xsi:type="dcterms:W3CDTF">2016-12-01T17:42:49Z</dcterms:created>
  <dcterms:modified xsi:type="dcterms:W3CDTF">2018-02-19T20:23:38Z</dcterms:modified>
</cp:coreProperties>
</file>