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98A9"/>
    <a:srgbClr val="1D2867"/>
    <a:srgbClr val="0075BE"/>
    <a:srgbClr val="F1D800"/>
    <a:srgbClr val="818286"/>
    <a:srgbClr val="57B7B9"/>
    <a:srgbClr val="E95F44"/>
    <a:srgbClr val="71D4D6"/>
    <a:srgbClr val="E26551"/>
    <a:srgbClr val="E16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168" y="186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CF2C06-2192-493C-BEAA-F0A16F3E0E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1" y="-99"/>
            <a:ext cx="43219687" cy="243110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178663-252A-49CF-983F-B62D2C138C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-1"/>
            <a:ext cx="43219687" cy="4516343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8667" y="355079"/>
            <a:ext cx="23068159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8800" b="1" dirty="0" err="1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8800" b="1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8800" dirty="0">
              <a:solidFill>
                <a:srgbClr val="1D286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8667" y="1717793"/>
            <a:ext cx="23601000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8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3BA99BB9-D88E-424B-A7BE-8777A9FE8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61449" y="0"/>
            <a:ext cx="4958239" cy="44304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n-US" sz="4000" b="1" cap="all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29677521" y="19139338"/>
            <a:ext cx="13051612" cy="4056981"/>
          </a:xfrm>
          <a:prstGeom prst="rect">
            <a:avLst/>
          </a:prstGeom>
          <a:solidFill>
            <a:srgbClr val="FFFFFF"/>
          </a:solidFill>
          <a:ln>
            <a:solidFill>
              <a:srgbClr val="1D2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18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636333" y="10239128"/>
            <a:ext cx="13051612" cy="4302494"/>
          </a:xfrm>
          <a:prstGeom prst="rect">
            <a:avLst/>
          </a:prstGeom>
          <a:solidFill>
            <a:srgbClr val="FFFFFF"/>
          </a:solidFill>
          <a:ln>
            <a:solidFill>
              <a:srgbClr val="1D2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b="1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1</a:t>
            </a:r>
            <a:endParaRPr lang="en-CA" altLang="en-US" sz="2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636333" y="14804646"/>
            <a:ext cx="13051612" cy="3162078"/>
          </a:xfrm>
          <a:prstGeom prst="rect">
            <a:avLst/>
          </a:prstGeom>
          <a:solidFill>
            <a:srgbClr val="FFFFFF"/>
          </a:solidFill>
          <a:ln>
            <a:solidFill>
              <a:srgbClr val="1D2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200" b="1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636332" y="5102029"/>
            <a:ext cx="13061139" cy="645625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29636332" y="18229748"/>
            <a:ext cx="13092800" cy="686821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/ CONCLUSION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439806" y="18311085"/>
            <a:ext cx="13143548" cy="4885234"/>
          </a:xfrm>
          <a:prstGeom prst="rect">
            <a:avLst/>
          </a:prstGeom>
          <a:solidFill>
            <a:srgbClr val="FFFFFF"/>
          </a:solidFill>
          <a:ln>
            <a:solidFill>
              <a:srgbClr val="1D2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439807" y="5120308"/>
            <a:ext cx="13143548" cy="612935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/ OBJECTIVES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439807" y="5959171"/>
            <a:ext cx="13143547" cy="3841787"/>
          </a:xfrm>
          <a:prstGeom prst="rect">
            <a:avLst/>
          </a:prstGeom>
          <a:solidFill>
            <a:srgbClr val="FFFFFF"/>
          </a:solidFill>
          <a:ln>
            <a:solidFill>
              <a:srgbClr val="1D2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439807" y="10880813"/>
            <a:ext cx="13143548" cy="6127873"/>
          </a:xfrm>
          <a:prstGeom prst="rect">
            <a:avLst/>
          </a:prstGeom>
          <a:solidFill>
            <a:srgbClr val="FFFFFF"/>
          </a:solidFill>
          <a:ln>
            <a:solidFill>
              <a:srgbClr val="1D2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439806" y="10046314"/>
            <a:ext cx="13169514" cy="608571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&amp; METHODS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637594" y="6010678"/>
            <a:ext cx="13049090" cy="3965426"/>
          </a:xfrm>
          <a:prstGeom prst="rect">
            <a:avLst/>
          </a:prstGeom>
          <a:solidFill>
            <a:srgbClr val="FFFFFF"/>
          </a:solidFill>
          <a:ln>
            <a:solidFill>
              <a:srgbClr val="1D2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b="1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3905061" y="5120308"/>
            <a:ext cx="15409566" cy="18076011"/>
          </a:xfrm>
          <a:prstGeom prst="rect">
            <a:avLst/>
          </a:prstGeom>
          <a:solidFill>
            <a:srgbClr val="0075BE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this space to enter key message/main findings. (A short summary to allow viewers to learn about your research)</a:t>
            </a:r>
            <a:endParaRPr lang="en-CA" sz="6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439806" y="17266145"/>
            <a:ext cx="13169515" cy="787481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21036"/>
              </p:ext>
            </p:extLst>
          </p:nvPr>
        </p:nvGraphicFramePr>
        <p:xfrm>
          <a:off x="33474419" y="15007498"/>
          <a:ext cx="5357013" cy="2777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5760735" y="16051988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1D2867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012040"/>
              </p:ext>
            </p:extLst>
          </p:nvPr>
        </p:nvGraphicFramePr>
        <p:xfrm>
          <a:off x="33730044" y="6378666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5760735" y="7729186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1D2867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167112" y="10525021"/>
            <a:ext cx="5971626" cy="3712121"/>
            <a:chOff x="8483600" y="14660562"/>
            <a:chExt cx="5392739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 dirty="0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0075B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2687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5760735" y="12422563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1D2867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199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Julie Savage</cp:lastModifiedBy>
  <cp:revision>23</cp:revision>
  <dcterms:modified xsi:type="dcterms:W3CDTF">2022-01-24T15:27:22Z</dcterms:modified>
</cp:coreProperties>
</file>