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867"/>
    <a:srgbClr val="0075BE"/>
    <a:srgbClr val="8C98A9"/>
    <a:srgbClr val="1D2867"/>
    <a:srgbClr val="F1D800"/>
    <a:srgbClr val="818286"/>
    <a:srgbClr val="57B7B9"/>
    <a:srgbClr val="E95F44"/>
    <a:srgbClr val="71D4D6"/>
    <a:srgbClr val="E26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1110" y="294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CF2C06-2192-493C-BEAA-F0A16F3E0E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-99"/>
            <a:ext cx="43219685" cy="243110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178663-252A-49CF-983F-B62D2C138C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" y="-1"/>
            <a:ext cx="43219677" cy="451634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2393" y="355079"/>
            <a:ext cx="26073567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8800" b="1" dirty="0" err="1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88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8800" dirty="0">
              <a:solidFill>
                <a:srgbClr val="0075B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2393" y="1717793"/>
            <a:ext cx="26073567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8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29536844" y="18752479"/>
            <a:ext cx="13480069" cy="4599890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536843" y="9852269"/>
            <a:ext cx="13477464" cy="4302494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1</a:t>
            </a: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536844" y="14417787"/>
            <a:ext cx="13480069" cy="3162078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493052" y="4715170"/>
            <a:ext cx="13521254" cy="645625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29536843" y="17842889"/>
            <a:ext cx="13480069" cy="686821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/ CONCLUSION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263960" y="17924225"/>
            <a:ext cx="13477463" cy="5428143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263961" y="4733449"/>
            <a:ext cx="13477462" cy="612935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/ OBJECTIVES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263960" y="5572312"/>
            <a:ext cx="13477463" cy="3841787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263960" y="10493954"/>
            <a:ext cx="13477463" cy="6127873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263960" y="9659455"/>
            <a:ext cx="13477463" cy="608571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&amp; METHODS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536842" y="5623819"/>
            <a:ext cx="13477464" cy="3965426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4067692" y="4733449"/>
            <a:ext cx="15176597" cy="18618920"/>
          </a:xfrm>
          <a:prstGeom prst="rect">
            <a:avLst/>
          </a:prstGeom>
          <a:solidFill>
            <a:srgbClr val="0075BE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this space to enter key message/main findings. (A short summary to allow viewers to learn about your research)</a:t>
            </a:r>
            <a:endParaRPr lang="en-CA" sz="6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263960" y="16879286"/>
            <a:ext cx="13477463" cy="787481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46863"/>
              </p:ext>
            </p:extLst>
          </p:nvPr>
        </p:nvGraphicFramePr>
        <p:xfrm>
          <a:off x="33598372" y="14620639"/>
          <a:ext cx="5357013" cy="2777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4757873" y="15537097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75BE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1574603"/>
              </p:ext>
            </p:extLst>
          </p:nvPr>
        </p:nvGraphicFramePr>
        <p:xfrm>
          <a:off x="33852693" y="5991807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4756569" y="7144803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75BE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289762" y="10138162"/>
            <a:ext cx="5971626" cy="3712121"/>
            <a:chOff x="8483600" y="14660562"/>
            <a:chExt cx="5392739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 dirty="0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212867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2687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4756570" y="11541787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75BE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sp>
        <p:nvSpPr>
          <p:cNvPr id="2" name="Rectangle 28">
            <a:extLst>
              <a:ext uri="{FF2B5EF4-FFF2-40B4-BE49-F238E27FC236}">
                <a16:creationId xmlns:a16="http://schemas.microsoft.com/office/drawing/2014/main" id="{AFAEEFF3-8FAE-4831-738F-7C8FC9905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5960" y="238164"/>
            <a:ext cx="5134597" cy="3849620"/>
          </a:xfrm>
          <a:prstGeom prst="rect">
            <a:avLst/>
          </a:prstGeom>
          <a:noFill/>
          <a:ln w="12700">
            <a:solidFill>
              <a:srgbClr val="202A68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67331" eaLnBrk="0" hangingPunct="0">
              <a:spcBef>
                <a:spcPct val="50000"/>
              </a:spcBef>
            </a:pPr>
            <a:r>
              <a:rPr lang="en-US" sz="3600" b="1" cap="all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</a:t>
            </a:r>
            <a:br>
              <a:rPr lang="en-US" sz="3600" b="1" cap="all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cap="all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200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Julie Savage</cp:lastModifiedBy>
  <cp:revision>26</cp:revision>
  <dcterms:modified xsi:type="dcterms:W3CDTF">2025-02-11T16:51:41Z</dcterms:modified>
</cp:coreProperties>
</file>