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A68"/>
    <a:srgbClr val="0075BE"/>
    <a:srgbClr val="212867"/>
    <a:srgbClr val="1D2867"/>
    <a:srgbClr val="0074BD"/>
    <a:srgbClr val="818286"/>
    <a:srgbClr val="E36653"/>
    <a:srgbClr val="F1D800"/>
    <a:srgbClr val="57B7B9"/>
    <a:srgbClr val="E26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5" d="100"/>
          <a:sy n="25" d="100"/>
        </p:scale>
        <p:origin x="798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1286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5BE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5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292097" y="2293908"/>
          <a:ext cx="1902751" cy="1902751"/>
        </a:xfrm>
        <a:prstGeom prst="donut">
          <a:avLst>
            <a:gd name="adj" fmla="val 2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1962540" y="742778"/>
          <a:ext cx="2365331" cy="1139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1962540" y="742778"/>
        <a:ext cx="2365331" cy="1139906"/>
      </dsp:txXfrm>
    </dsp:sp>
    <dsp:sp modelId="{F3C90786-C609-474E-81C3-52F5331BF162}">
      <dsp:nvSpPr>
        <dsp:cNvPr id="0" name=""/>
        <dsp:cNvSpPr/>
      </dsp:nvSpPr>
      <dsp:spPr>
        <a:xfrm>
          <a:off x="3338170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168435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168435" y="4126110"/>
        <a:ext cx="2046122" cy="986563"/>
      </dsp:txXfrm>
    </dsp:sp>
    <dsp:sp modelId="{DC3CA443-8082-453C-A22C-39997DB0960B}">
      <dsp:nvSpPr>
        <dsp:cNvPr id="0" name=""/>
        <dsp:cNvSpPr/>
      </dsp:nvSpPr>
      <dsp:spPr>
        <a:xfrm rot="17700000">
          <a:off x="3449430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468988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299254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299254" y="4126110"/>
        <a:ext cx="2046122" cy="986563"/>
      </dsp:txXfrm>
    </dsp:sp>
    <dsp:sp modelId="{21BEC02F-3641-43DA-A660-1149E33400BA}">
      <dsp:nvSpPr>
        <dsp:cNvPr id="0" name=""/>
        <dsp:cNvSpPr/>
      </dsp:nvSpPr>
      <dsp:spPr>
        <a:xfrm rot="17700000">
          <a:off x="4580248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599958" y="2293908"/>
          <a:ext cx="1902751" cy="1902751"/>
        </a:xfrm>
        <a:prstGeom prst="donut">
          <a:avLst>
            <a:gd name="adj" fmla="val 2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270402" y="742778"/>
          <a:ext cx="2365331" cy="1139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6270402" y="742778"/>
        <a:ext cx="2365331" cy="1139906"/>
      </dsp:txXfrm>
    </dsp:sp>
    <dsp:sp modelId="{5BC96BA2-3F7D-4F30-BB60-10BF80A6A1A4}">
      <dsp:nvSpPr>
        <dsp:cNvPr id="0" name=""/>
        <dsp:cNvSpPr/>
      </dsp:nvSpPr>
      <dsp:spPr>
        <a:xfrm>
          <a:off x="7646031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476297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476297" y="4126110"/>
        <a:ext cx="2046122" cy="986563"/>
      </dsp:txXfrm>
    </dsp:sp>
    <dsp:sp modelId="{2705A24F-C529-4A96-B1AA-3CFC217734B0}">
      <dsp:nvSpPr>
        <dsp:cNvPr id="0" name=""/>
        <dsp:cNvSpPr/>
      </dsp:nvSpPr>
      <dsp:spPr>
        <a:xfrm rot="17700000">
          <a:off x="7757291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8776850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7607115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7607115" y="4126110"/>
        <a:ext cx="2046122" cy="986563"/>
      </dsp:txXfrm>
    </dsp:sp>
    <dsp:sp modelId="{2D9E36DA-7445-42E7-B0C3-01C383A4EF54}">
      <dsp:nvSpPr>
        <dsp:cNvPr id="0" name=""/>
        <dsp:cNvSpPr/>
      </dsp:nvSpPr>
      <dsp:spPr>
        <a:xfrm rot="17700000">
          <a:off x="8888110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81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E507E4F-0347-4E3E-9B3A-E53BAD07E3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1206400" cy="28803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042463-2C25-4F43-9875-73818C81CC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15" y="0"/>
            <a:ext cx="51206368" cy="535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4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015160" y="279036"/>
            <a:ext cx="31133340" cy="143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96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9600" b="1" dirty="0" err="1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96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</a:t>
            </a:r>
            <a:endParaRPr lang="en-AU" sz="9600" dirty="0">
              <a:solidFill>
                <a:srgbClr val="0075B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6129" y="5962699"/>
            <a:ext cx="11982771" cy="3673671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967331"/>
            <a:endParaRPr lang="en-AU" sz="3048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2774181" y="20820184"/>
            <a:ext cx="15134578" cy="6651692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Conclusions</a:t>
            </a:r>
          </a:p>
          <a:p>
            <a:pPr defTabSz="967331">
              <a:spcBef>
                <a:spcPct val="50000"/>
              </a:spcBef>
            </a:pPr>
            <a:r>
              <a:rPr lang="en-CA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 </a:t>
            </a: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774181" y="5962699"/>
            <a:ext cx="37950929" cy="14505793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AU" sz="1626" dirty="0">
              <a:solidFill>
                <a:srgbClr val="0075B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76129" y="15508558"/>
            <a:ext cx="11982772" cy="11963318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5356" indent="-405356"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</a:t>
            </a:r>
          </a:p>
          <a:p>
            <a:pPr marL="405356" indent="-405356" defTabSz="967331" eaLnBrk="0" hangingPunct="0">
              <a:buSzPct val="60000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Tips for making a successful poster: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Re-write your paper into poster format i.e.. simplify everything, avoid data overkill. 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Headings of more than 6 words should be in upper and lower case, not all capitals. Simplify the titles.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to write whole sentences in capitals or underline to stress your point, use </a:t>
            </a:r>
            <a:r>
              <a:rPr lang="en-AU" sz="284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characters instead.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laying out your poster, leave white space around your text. Don</a:t>
            </a:r>
            <a:r>
              <a:rPr lang="ja-JP" altLang="en-AU" sz="2845" dirty="0">
                <a:latin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overcrowd your poster.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Spell check and get someone else to proof-read.</a:t>
            </a:r>
            <a:endParaRPr lang="en-US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9192149" y="20820182"/>
            <a:ext cx="11532961" cy="3200576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Acknowledgements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 </a:t>
            </a:r>
            <a:endParaRPr lang="en-US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76129" y="10030924"/>
            <a:ext cx="11982772" cy="5083079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endParaRPr lang="en-CA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body text / font size should be </a:t>
            </a:r>
            <a:r>
              <a:rPr lang="en-CA" sz="284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smaller than 20 points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8224039" y="20820182"/>
            <a:ext cx="10608354" cy="6651691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  <a:p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</a:t>
            </a:r>
            <a:b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Vancouver style i.e. 1 </a:t>
            </a:r>
            <a:r>
              <a:rPr lang="en-US" sz="254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Meyer J-P et al</a:t>
            </a: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54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Urol</a:t>
            </a:r>
            <a:r>
              <a:rPr lang="en-US" sz="254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4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Oncol</a:t>
            </a:r>
            <a:r>
              <a:rPr lang="en-US" sz="254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2002; 2;: 77-80</a:t>
            </a: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AU" sz="254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 eaLnBrk="0" hangingPunct="0">
              <a:spcBef>
                <a:spcPct val="50000"/>
              </a:spcBef>
            </a:pPr>
            <a:r>
              <a:rPr lang="en-AU" sz="2540" dirty="0">
                <a:solidFill>
                  <a:srgbClr val="3C4B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540" dirty="0">
              <a:solidFill>
                <a:srgbClr val="3C4B4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1556553" y="6527955"/>
            <a:ext cx="5835864" cy="7254668"/>
          </a:xfrm>
          <a:prstGeom prst="rect">
            <a:avLst/>
          </a:prstGeom>
          <a:solidFill>
            <a:schemeClr val="bg2">
              <a:lumMod val="90000"/>
              <a:alpha val="6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2823384" y="7223202"/>
            <a:ext cx="10394488" cy="1324529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9184" tIns="48459" rIns="329184" bIns="4845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Images such as photographs, graphs, diagrams, logos, 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5027403" y="6527954"/>
            <a:ext cx="5835864" cy="7254669"/>
          </a:xfrm>
          <a:prstGeom prst="rect">
            <a:avLst/>
          </a:prstGeom>
          <a:solidFill>
            <a:schemeClr val="bg2">
              <a:lumMod val="90000"/>
              <a:alpha val="6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5024414" y="1411730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556552" y="1411730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9186183" y="24372447"/>
            <a:ext cx="11538927" cy="3099425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INFORMATION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highlight this text and replace with your own text. </a:t>
            </a:r>
            <a:endParaRPr lang="en-US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2488820422"/>
              </p:ext>
            </p:extLst>
          </p:nvPr>
        </p:nvGraphicFramePr>
        <p:xfrm>
          <a:off x="957764" y="22107874"/>
          <a:ext cx="10995773" cy="536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867782179"/>
              </p:ext>
            </p:extLst>
          </p:nvPr>
        </p:nvGraphicFramePr>
        <p:xfrm>
          <a:off x="38046359" y="14390913"/>
          <a:ext cx="12082698" cy="575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39714"/>
              </p:ext>
            </p:extLst>
          </p:nvPr>
        </p:nvGraphicFramePr>
        <p:xfrm>
          <a:off x="38085702" y="6638671"/>
          <a:ext cx="12043355" cy="71439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08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542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10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14015160" y="1898062"/>
            <a:ext cx="31133340" cy="307272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AU" sz="3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SMITH</a:t>
            </a:r>
            <a:r>
              <a:rPr lang="en-US" sz="3200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P. MATTHEWS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2Royal Brisbane Hospital, Brisbane, Australia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45148500" y="317136"/>
            <a:ext cx="5729011" cy="4503806"/>
          </a:xfrm>
          <a:prstGeom prst="rect">
            <a:avLst/>
          </a:prstGeom>
          <a:noFill/>
          <a:ln w="12700">
            <a:solidFill>
              <a:srgbClr val="202A68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67331" eaLnBrk="0" hangingPunct="0">
              <a:spcBef>
                <a:spcPct val="50000"/>
              </a:spcBef>
            </a:pPr>
            <a:r>
              <a:rPr lang="en-US" sz="4800" b="1" cap="all" dirty="0">
                <a:solidFill>
                  <a:srgbClr val="1D28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600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Julie Savage</cp:lastModifiedBy>
  <cp:revision>41</cp:revision>
  <dcterms:created xsi:type="dcterms:W3CDTF">2016-12-01T17:42:49Z</dcterms:created>
  <dcterms:modified xsi:type="dcterms:W3CDTF">2025-02-11T16:47:16Z</dcterms:modified>
</cp:coreProperties>
</file>